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1739900" rtl="0" fontAlgn="auto" latinLnBrk="0" hangingPunct="0">
      <a:lnSpc>
        <a:spcPct val="90000"/>
      </a:lnSpc>
      <a:spcBef>
        <a:spcPts val="200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1pPr>
    <a:lvl2pPr marL="0" marR="0" indent="457200" algn="l" defTabSz="1739900" rtl="0" fontAlgn="auto" latinLnBrk="0" hangingPunct="0">
      <a:lnSpc>
        <a:spcPct val="90000"/>
      </a:lnSpc>
      <a:spcBef>
        <a:spcPts val="200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2pPr>
    <a:lvl3pPr marL="0" marR="0" indent="914400" algn="l" defTabSz="1739900" rtl="0" fontAlgn="auto" latinLnBrk="0" hangingPunct="0">
      <a:lnSpc>
        <a:spcPct val="90000"/>
      </a:lnSpc>
      <a:spcBef>
        <a:spcPts val="200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3pPr>
    <a:lvl4pPr marL="0" marR="0" indent="1371600" algn="l" defTabSz="1739900" rtl="0" fontAlgn="auto" latinLnBrk="0" hangingPunct="0">
      <a:lnSpc>
        <a:spcPct val="90000"/>
      </a:lnSpc>
      <a:spcBef>
        <a:spcPts val="200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4pPr>
    <a:lvl5pPr marL="0" marR="0" indent="1828800" algn="l" defTabSz="1739900" rtl="0" fontAlgn="auto" latinLnBrk="0" hangingPunct="0">
      <a:lnSpc>
        <a:spcPct val="90000"/>
      </a:lnSpc>
      <a:spcBef>
        <a:spcPts val="200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5pPr>
    <a:lvl6pPr marL="0" marR="0" indent="2286000" algn="l" defTabSz="1739900" rtl="0" fontAlgn="auto" latinLnBrk="0" hangingPunct="0">
      <a:lnSpc>
        <a:spcPct val="90000"/>
      </a:lnSpc>
      <a:spcBef>
        <a:spcPts val="200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6pPr>
    <a:lvl7pPr marL="0" marR="0" indent="2743200" algn="l" defTabSz="1739900" rtl="0" fontAlgn="auto" latinLnBrk="0" hangingPunct="0">
      <a:lnSpc>
        <a:spcPct val="90000"/>
      </a:lnSpc>
      <a:spcBef>
        <a:spcPts val="200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7pPr>
    <a:lvl8pPr marL="0" marR="0" indent="3200400" algn="l" defTabSz="1739900" rtl="0" fontAlgn="auto" latinLnBrk="0" hangingPunct="0">
      <a:lnSpc>
        <a:spcPct val="90000"/>
      </a:lnSpc>
      <a:spcBef>
        <a:spcPts val="200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8pPr>
    <a:lvl9pPr marL="0" marR="0" indent="3657600" algn="l" defTabSz="1739900" rtl="0" fontAlgn="auto" latinLnBrk="0" hangingPunct="0">
      <a:lnSpc>
        <a:spcPct val="90000"/>
      </a:lnSpc>
      <a:spcBef>
        <a:spcPts val="200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576672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hueOff val="-217956"/>
              <a:satOff val="14368"/>
              <a:lumOff val="17764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CEEEE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605575"/>
              <a:satOff val="15655"/>
              <a:lumOff val="22628"/>
            </a:schemeClr>
          </a:solidFill>
        </a:fill>
      </a:tcStyle>
    </a:firstCol>
    <a:lastRow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chemeClr val="accent4">
              <a:hueOff val="349036"/>
              <a:lumOff val="17111"/>
            </a:schemeClr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BD17"/>
          </a:solidFill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254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8A2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CEEEF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32C5B9"/>
          </a:solidFill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A7AAA9"/>
              </a:solidFill>
              <a:prstDash val="solid"/>
              <a:miter lim="400000"/>
            </a:ln>
          </a:left>
          <a:right>
            <a:ln w="12700" cap="flat">
              <a:solidFill>
                <a:srgbClr val="A7AAA9"/>
              </a:solidFill>
              <a:prstDash val="solid"/>
              <a:miter lim="400000"/>
            </a:ln>
          </a:right>
          <a:top>
            <a:ln w="25400" cap="flat">
              <a:solidFill>
                <a:schemeClr val="accent2">
                  <a:hueOff val="240640"/>
                  <a:satOff val="2542"/>
                  <a:lumOff val="-13198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7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7AA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chemeClr val="accent2">
              <a:hueOff val="240640"/>
              <a:satOff val="2542"/>
              <a:lumOff val="-13198"/>
            </a:schemeClr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F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5" d="100"/>
          <a:sy n="55" d="100"/>
        </p:scale>
        <p:origin x="157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9" name="Shape 16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711200" y="2197100"/>
            <a:ext cx="11582400" cy="3302000"/>
          </a:xfrm>
          <a:prstGeom prst="rect">
            <a:avLst/>
          </a:prstGeom>
        </p:spPr>
        <p:txBody>
          <a:bodyPr anchor="b"/>
          <a:lstStyle>
            <a:lvl1pPr>
              <a:lnSpc>
                <a:spcPct val="80000"/>
              </a:lnSpc>
              <a:defRPr sz="8200" spc="-82"/>
            </a:lvl1pPr>
          </a:lstStyle>
          <a:p>
            <a:r>
              <a:t>Presentation Title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711200" y="5334000"/>
            <a:ext cx="11582400" cy="1455526"/>
          </a:xfrm>
          <a:prstGeom prst="rect">
            <a:avLst/>
          </a:prstGeom>
        </p:spPr>
        <p:txBody>
          <a:bodyPr/>
          <a:lstStyle>
            <a:lvl1pPr marL="0" indent="0" algn="ctr" defTabSz="584200">
              <a:lnSpc>
                <a:spcPct val="100000"/>
              </a:lnSpc>
              <a:spcBef>
                <a:spcPts val="0"/>
              </a:spcBef>
              <a:buSzTx/>
              <a:buNone/>
              <a:defRPr sz="3800" spc="-38">
                <a:latin typeface="Graphik Semibold"/>
                <a:ea typeface="Graphik Semibold"/>
                <a:cs typeface="Graphik Semibold"/>
                <a:sym typeface="Graphik Semibold"/>
              </a:defRPr>
            </a:lvl1pPr>
            <a:lvl2pPr marL="0" indent="457200" algn="ctr" defTabSz="584200">
              <a:lnSpc>
                <a:spcPct val="100000"/>
              </a:lnSpc>
              <a:spcBef>
                <a:spcPts val="0"/>
              </a:spcBef>
              <a:buSzTx/>
              <a:buNone/>
              <a:defRPr sz="3800" spc="-38">
                <a:latin typeface="Graphik Semibold"/>
                <a:ea typeface="Graphik Semibold"/>
                <a:cs typeface="Graphik Semibold"/>
                <a:sym typeface="Graphik Semibold"/>
              </a:defRPr>
            </a:lvl2pPr>
            <a:lvl3pPr marL="0" indent="914400" algn="ctr" defTabSz="584200">
              <a:lnSpc>
                <a:spcPct val="100000"/>
              </a:lnSpc>
              <a:spcBef>
                <a:spcPts val="0"/>
              </a:spcBef>
              <a:buSzTx/>
              <a:buNone/>
              <a:defRPr sz="3800" spc="-38">
                <a:latin typeface="Graphik Semibold"/>
                <a:ea typeface="Graphik Semibold"/>
                <a:cs typeface="Graphik Semibold"/>
                <a:sym typeface="Graphik Semibold"/>
              </a:defRPr>
            </a:lvl3pPr>
            <a:lvl4pPr marL="0" indent="1371600" algn="ctr" defTabSz="584200">
              <a:lnSpc>
                <a:spcPct val="100000"/>
              </a:lnSpc>
              <a:spcBef>
                <a:spcPts val="0"/>
              </a:spcBef>
              <a:buSzTx/>
              <a:buNone/>
              <a:defRPr sz="3800" spc="-38">
                <a:latin typeface="Graphik Semibold"/>
                <a:ea typeface="Graphik Semibold"/>
                <a:cs typeface="Graphik Semibold"/>
                <a:sym typeface="Graphik Semibold"/>
              </a:defRPr>
            </a:lvl4pPr>
            <a:lvl5pPr marL="0" indent="1828800" algn="ctr" defTabSz="584200">
              <a:lnSpc>
                <a:spcPct val="100000"/>
              </a:lnSpc>
              <a:spcBef>
                <a:spcPts val="0"/>
              </a:spcBef>
              <a:buSzTx/>
              <a:buNone/>
              <a:defRPr sz="3800" spc="-38">
                <a:latin typeface="Graphik Semibold"/>
                <a:ea typeface="Graphik Semibold"/>
                <a:cs typeface="Graphik Semibold"/>
                <a:sym typeface="Graphik Semibold"/>
              </a:defRPr>
            </a:lvl5pPr>
          </a:lstStyle>
          <a:p>
            <a:r>
              <a:t>Presentation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3" name="Author and Dat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711200" y="8410816"/>
            <a:ext cx="11582400" cy="429261"/>
          </a:xfrm>
          <a:prstGeom prst="rect">
            <a:avLst/>
          </a:prstGeom>
        </p:spPr>
        <p:txBody>
          <a:bodyPr/>
          <a:lstStyle>
            <a:lvl1pPr marL="0" indent="0" algn="ctr" defTabSz="587022">
              <a:lnSpc>
                <a:spcPct val="100000"/>
              </a:lnSpc>
              <a:spcBef>
                <a:spcPts val="0"/>
              </a:spcBef>
              <a:buSzTx/>
              <a:buNone/>
              <a:defRPr sz="2000" spc="-19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Author and Date</a:t>
            </a:r>
          </a:p>
        </p:txBody>
      </p:sp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49999" y="9118599"/>
            <a:ext cx="306325" cy="32842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711200" y="393700"/>
            <a:ext cx="11582400" cy="1168400"/>
          </a:xfrm>
          <a:prstGeom prst="rect">
            <a:avLst/>
          </a:prstGeom>
        </p:spPr>
        <p:txBody>
          <a:bodyPr anchor="ctr"/>
          <a:lstStyle/>
          <a:p>
            <a:r>
              <a:t>Slide Title</a:t>
            </a:r>
          </a:p>
        </p:txBody>
      </p:sp>
      <p:sp>
        <p:nvSpPr>
          <p:cNvPr id="100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711200" y="1504879"/>
            <a:ext cx="11582400" cy="630937"/>
          </a:xfrm>
          <a:prstGeom prst="rect">
            <a:avLst/>
          </a:prstGeom>
        </p:spPr>
        <p:txBody>
          <a:bodyPr/>
          <a:lstStyle>
            <a:lvl1pPr marL="0" indent="0" algn="ctr" defTabSz="584200">
              <a:lnSpc>
                <a:spcPct val="100000"/>
              </a:lnSpc>
              <a:spcBef>
                <a:spcPts val="0"/>
              </a:spcBef>
              <a:buSzTx/>
              <a:buNone/>
              <a:defRPr sz="3200" spc="-32">
                <a:latin typeface="Graphik Semibold"/>
                <a:ea typeface="Graphik Semibold"/>
                <a:cs typeface="Graphik Semibold"/>
                <a:sym typeface="Graphik Semibold"/>
              </a:defRPr>
            </a:lvl1pPr>
          </a:lstStyle>
          <a:p>
            <a:r>
              <a:t>Slide Subtitle</a:t>
            </a:r>
          </a:p>
        </p:txBody>
      </p:sp>
      <p:sp>
        <p:nvSpPr>
          <p:cNvPr id="10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711200" y="2997518"/>
            <a:ext cx="11582400" cy="6045201"/>
          </a:xfrm>
          <a:prstGeom prst="rect">
            <a:avLst/>
          </a:prstGeom>
        </p:spPr>
        <p:txBody>
          <a:bodyPr/>
          <a:lstStyle>
            <a:lvl1pPr marL="0" indent="0" defTabSz="587022">
              <a:lnSpc>
                <a:spcPct val="100000"/>
              </a:lnSpc>
              <a:spcBef>
                <a:spcPts val="1700"/>
              </a:spcBef>
              <a:buSzTx/>
              <a:buNone/>
              <a:defRPr sz="4400" spc="-88">
                <a:latin typeface="Canela Deck Regular"/>
                <a:ea typeface="Canela Deck Regular"/>
                <a:cs typeface="Canela Deck Regular"/>
                <a:sym typeface="Canela Deck Regular"/>
              </a:defRPr>
            </a:lvl1pPr>
            <a:lvl2pPr marL="0" indent="457200" defTabSz="587022">
              <a:lnSpc>
                <a:spcPct val="100000"/>
              </a:lnSpc>
              <a:spcBef>
                <a:spcPts val="1700"/>
              </a:spcBef>
              <a:buSzTx/>
              <a:buNone/>
              <a:defRPr sz="4400" spc="-88">
                <a:latin typeface="Canela Deck Regular"/>
                <a:ea typeface="Canela Deck Regular"/>
                <a:cs typeface="Canela Deck Regular"/>
                <a:sym typeface="Canela Deck Regular"/>
              </a:defRPr>
            </a:lvl2pPr>
            <a:lvl3pPr marL="0" indent="914400" defTabSz="587022">
              <a:lnSpc>
                <a:spcPct val="100000"/>
              </a:lnSpc>
              <a:spcBef>
                <a:spcPts val="1700"/>
              </a:spcBef>
              <a:buSzTx/>
              <a:buNone/>
              <a:defRPr sz="4400" spc="-88">
                <a:latin typeface="Canela Deck Regular"/>
                <a:ea typeface="Canela Deck Regular"/>
                <a:cs typeface="Canela Deck Regular"/>
                <a:sym typeface="Canela Deck Regular"/>
              </a:defRPr>
            </a:lvl3pPr>
            <a:lvl4pPr marL="0" indent="1371600" defTabSz="587022">
              <a:lnSpc>
                <a:spcPct val="100000"/>
              </a:lnSpc>
              <a:spcBef>
                <a:spcPts val="1700"/>
              </a:spcBef>
              <a:buSzTx/>
              <a:buNone/>
              <a:defRPr sz="4400" spc="-88">
                <a:latin typeface="Canela Deck Regular"/>
                <a:ea typeface="Canela Deck Regular"/>
                <a:cs typeface="Canela Deck Regular"/>
                <a:sym typeface="Canela Deck Regular"/>
              </a:defRPr>
            </a:lvl4pPr>
            <a:lvl5pPr marL="0" indent="1828800" defTabSz="587022">
              <a:lnSpc>
                <a:spcPct val="100000"/>
              </a:lnSpc>
              <a:spcBef>
                <a:spcPts val="1700"/>
              </a:spcBef>
              <a:buSzTx/>
              <a:buNone/>
              <a:defRPr sz="4400" spc="-88">
                <a:latin typeface="Canela Deck Regular"/>
                <a:ea typeface="Canela Deck Regular"/>
                <a:cs typeface="Canela Deck Regular"/>
                <a:sym typeface="Canela Deck Regular"/>
              </a:defRPr>
            </a:lvl5pPr>
          </a:lstStyle>
          <a:p>
            <a:r>
              <a:t>Agenda Topics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09" name="Agenda Title"/>
          <p:cNvSpPr txBox="1">
            <a:spLocks noGrp="1"/>
          </p:cNvSpPr>
          <p:nvPr>
            <p:ph type="title" hasCustomPrompt="1"/>
          </p:nvPr>
        </p:nvSpPr>
        <p:spPr>
          <a:xfrm>
            <a:off x="711200" y="393700"/>
            <a:ext cx="11582400" cy="1168400"/>
          </a:xfrm>
          <a:prstGeom prst="rect">
            <a:avLst/>
          </a:prstGeom>
        </p:spPr>
        <p:txBody>
          <a:bodyPr/>
          <a:lstStyle/>
          <a:p>
            <a:r>
              <a:t>Agenda Title</a:t>
            </a:r>
          </a:p>
        </p:txBody>
      </p:sp>
      <p:sp>
        <p:nvSpPr>
          <p:cNvPr id="110" name="Agenda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711200" y="1504879"/>
            <a:ext cx="11582400" cy="630937"/>
          </a:xfrm>
          <a:prstGeom prst="rect">
            <a:avLst/>
          </a:prstGeom>
        </p:spPr>
        <p:txBody>
          <a:bodyPr/>
          <a:lstStyle>
            <a:lvl1pPr marL="0" indent="0" algn="ctr" defTabSz="584200">
              <a:lnSpc>
                <a:spcPct val="100000"/>
              </a:lnSpc>
              <a:spcBef>
                <a:spcPts val="0"/>
              </a:spcBef>
              <a:buSzTx/>
              <a:buNone/>
              <a:defRPr sz="3200" spc="-32">
                <a:latin typeface="Graphik Semibold"/>
                <a:ea typeface="Graphik Semibold"/>
                <a:cs typeface="Graphik Semibold"/>
                <a:sym typeface="Graphik Semibold"/>
              </a:defRPr>
            </a:lvl1pPr>
          </a:lstStyle>
          <a:p>
            <a:r>
              <a:t>Agenda Subtitle</a:t>
            </a:r>
          </a:p>
        </p:txBody>
      </p:sp>
      <p:sp>
        <p:nvSpPr>
          <p:cNvPr id="11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711200" y="2451100"/>
            <a:ext cx="11582400" cy="4445000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8200">
                <a:latin typeface="Canela Regular"/>
                <a:ea typeface="Canela Regular"/>
                <a:cs typeface="Canela Regular"/>
                <a:sym typeface="Canela Regular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z="8200">
                <a:latin typeface="Canela Regular"/>
                <a:ea typeface="Canela Regular"/>
                <a:cs typeface="Canela Regular"/>
                <a:sym typeface="Canela Regular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z="8200">
                <a:latin typeface="Canela Regular"/>
                <a:ea typeface="Canela Regular"/>
                <a:cs typeface="Canela Regular"/>
                <a:sym typeface="Canela Regular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z="8200">
                <a:latin typeface="Canela Regular"/>
                <a:ea typeface="Canela Regular"/>
                <a:cs typeface="Canela Regular"/>
                <a:sym typeface="Canela Regular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z="8200">
                <a:latin typeface="Canela Regular"/>
                <a:ea typeface="Canela Regular"/>
                <a:cs typeface="Canela Regular"/>
                <a:sym typeface="Canela Regular"/>
              </a:defRPr>
            </a:lvl5pPr>
          </a:lstStyle>
          <a:p>
            <a:r>
              <a:t>Statement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711200" y="1926083"/>
            <a:ext cx="11582400" cy="4157038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5800">
                <a:latin typeface="+mn-lt"/>
                <a:ea typeface="+mn-ea"/>
                <a:cs typeface="+mn-cs"/>
                <a:sym typeface="Canela Bold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z="15800">
                <a:latin typeface="+mn-lt"/>
                <a:ea typeface="+mn-ea"/>
                <a:cs typeface="+mn-cs"/>
                <a:sym typeface="Canela Bold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z="15800">
                <a:latin typeface="+mn-lt"/>
                <a:ea typeface="+mn-ea"/>
                <a:cs typeface="+mn-cs"/>
                <a:sym typeface="Canela Bold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z="15800">
                <a:latin typeface="+mn-lt"/>
                <a:ea typeface="+mn-ea"/>
                <a:cs typeface="+mn-cs"/>
                <a:sym typeface="Canela Bold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z="15800">
                <a:latin typeface="+mn-lt"/>
                <a:ea typeface="+mn-ea"/>
                <a:cs typeface="+mn-cs"/>
                <a:sym typeface="Canela Bold"/>
              </a:defRPr>
            </a:lvl5pPr>
          </a:lstStyle>
          <a:p>
            <a:r>
              <a:t>100%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27" name="Fact information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711200" y="5625409"/>
            <a:ext cx="11582400" cy="630937"/>
          </a:xfrm>
          <a:prstGeom prst="rect">
            <a:avLst/>
          </a:prstGeom>
        </p:spPr>
        <p:txBody>
          <a:bodyPr/>
          <a:lstStyle>
            <a:lvl1pPr marL="0" indent="0" algn="ctr" defTabSz="584200">
              <a:lnSpc>
                <a:spcPct val="100000"/>
              </a:lnSpc>
              <a:spcBef>
                <a:spcPts val="0"/>
              </a:spcBef>
              <a:buSzTx/>
              <a:buNone/>
              <a:defRPr sz="3200" spc="-32">
                <a:latin typeface="Graphik Semibold"/>
                <a:ea typeface="Graphik Semibold"/>
                <a:cs typeface="Graphik Semibold"/>
                <a:sym typeface="Graphik Semibold"/>
              </a:defRPr>
            </a:lvl1pPr>
          </a:lstStyle>
          <a:p>
            <a:r>
              <a:t>Fact information</a:t>
            </a:r>
          </a:p>
        </p:txBody>
      </p:sp>
      <p:sp>
        <p:nvSpPr>
          <p:cNvPr id="12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Attribution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711200" y="7191692"/>
            <a:ext cx="11582400" cy="630937"/>
          </a:xfrm>
          <a:prstGeom prst="rect">
            <a:avLst/>
          </a:prstGeom>
        </p:spPr>
        <p:txBody>
          <a:bodyPr anchor="ctr"/>
          <a:lstStyle>
            <a:lvl1pPr marL="0" indent="0" algn="ctr" defTabSz="584200">
              <a:lnSpc>
                <a:spcPct val="100000"/>
              </a:lnSpc>
              <a:spcBef>
                <a:spcPts val="0"/>
              </a:spcBef>
              <a:buSzTx/>
              <a:buNone/>
              <a:defRPr sz="3200" spc="-32">
                <a:latin typeface="Graphik Semibold"/>
                <a:ea typeface="Graphik Semibold"/>
                <a:cs typeface="Graphik Semibold"/>
                <a:sym typeface="Graphik Semibold"/>
              </a:defRPr>
            </a:lvl1pPr>
          </a:lstStyle>
          <a:p>
            <a:r>
              <a:t>Attribution</a:t>
            </a:r>
          </a:p>
        </p:txBody>
      </p:sp>
      <p:sp>
        <p:nvSpPr>
          <p:cNvPr id="136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711200" y="2743200"/>
            <a:ext cx="11582400" cy="3619500"/>
          </a:xfrm>
          <a:prstGeom prst="rect">
            <a:avLst/>
          </a:prstGeom>
        </p:spPr>
        <p:txBody>
          <a:bodyPr anchor="ctr"/>
          <a:lstStyle>
            <a:lvl1pPr marL="0" indent="0" algn="ctr" defTabSz="584200">
              <a:lnSpc>
                <a:spcPct val="80000"/>
              </a:lnSpc>
              <a:spcBef>
                <a:spcPts val="0"/>
              </a:spcBef>
              <a:buSzTx/>
              <a:buNone/>
              <a:defRPr sz="5800">
                <a:latin typeface="+mn-lt"/>
                <a:ea typeface="+mn-ea"/>
                <a:cs typeface="+mn-cs"/>
                <a:sym typeface="Canela Bold"/>
              </a:defRPr>
            </a:lvl1pPr>
            <a:lvl2pPr marL="0" indent="457200" algn="ctr" defTabSz="584200">
              <a:lnSpc>
                <a:spcPct val="80000"/>
              </a:lnSpc>
              <a:spcBef>
                <a:spcPts val="0"/>
              </a:spcBef>
              <a:buSzTx/>
              <a:buNone/>
              <a:defRPr sz="5800">
                <a:latin typeface="+mn-lt"/>
                <a:ea typeface="+mn-ea"/>
                <a:cs typeface="+mn-cs"/>
                <a:sym typeface="Canela Bold"/>
              </a:defRPr>
            </a:lvl2pPr>
            <a:lvl3pPr marL="0" indent="914400" algn="ctr" defTabSz="584200">
              <a:lnSpc>
                <a:spcPct val="80000"/>
              </a:lnSpc>
              <a:spcBef>
                <a:spcPts val="0"/>
              </a:spcBef>
              <a:buSzTx/>
              <a:buNone/>
              <a:defRPr sz="5800">
                <a:latin typeface="+mn-lt"/>
                <a:ea typeface="+mn-ea"/>
                <a:cs typeface="+mn-cs"/>
                <a:sym typeface="Canela Bold"/>
              </a:defRPr>
            </a:lvl3pPr>
            <a:lvl4pPr marL="0" indent="1371600" algn="ctr" defTabSz="584200">
              <a:lnSpc>
                <a:spcPct val="80000"/>
              </a:lnSpc>
              <a:spcBef>
                <a:spcPts val="0"/>
              </a:spcBef>
              <a:buSzTx/>
              <a:buNone/>
              <a:defRPr sz="5800">
                <a:latin typeface="+mn-lt"/>
                <a:ea typeface="+mn-ea"/>
                <a:cs typeface="+mn-cs"/>
                <a:sym typeface="Canela Bold"/>
              </a:defRPr>
            </a:lvl4pPr>
            <a:lvl5pPr marL="0" indent="1828800" algn="ctr" defTabSz="584200">
              <a:lnSpc>
                <a:spcPct val="80000"/>
              </a:lnSpc>
              <a:spcBef>
                <a:spcPts val="0"/>
              </a:spcBef>
              <a:buSzTx/>
              <a:buNone/>
              <a:defRPr sz="5800">
                <a:latin typeface="+mn-lt"/>
                <a:ea typeface="+mn-ea"/>
                <a:cs typeface="+mn-cs"/>
                <a:sym typeface="Canela Bold"/>
              </a:defRPr>
            </a:lvl5pPr>
          </a:lstStyle>
          <a:p>
            <a:r>
              <a:t>“Notable Quote”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3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ea against sky at sunset 1"/>
          <p:cNvSpPr>
            <a:spLocks noGrp="1"/>
          </p:cNvSpPr>
          <p:nvPr>
            <p:ph type="pic" sz="quarter" idx="21"/>
          </p:nvPr>
        </p:nvSpPr>
        <p:spPr>
          <a:xfrm>
            <a:off x="6598373" y="762000"/>
            <a:ext cx="5715001" cy="380915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45" name="Beach and sea at sunset"/>
          <p:cNvSpPr>
            <a:spLocks noGrp="1"/>
          </p:cNvSpPr>
          <p:nvPr>
            <p:ph type="pic" idx="22"/>
          </p:nvPr>
        </p:nvSpPr>
        <p:spPr>
          <a:xfrm>
            <a:off x="-2387600" y="762000"/>
            <a:ext cx="11887200" cy="7924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46" name="Sea against sky at sunset 2"/>
          <p:cNvSpPr>
            <a:spLocks noGrp="1"/>
          </p:cNvSpPr>
          <p:nvPr>
            <p:ph type="pic" sz="half" idx="23"/>
          </p:nvPr>
        </p:nvSpPr>
        <p:spPr>
          <a:xfrm>
            <a:off x="6661873" y="3637404"/>
            <a:ext cx="5588001" cy="628218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4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49238" y="9118599"/>
            <a:ext cx="306325" cy="32842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beach and sea at sunset"/>
          <p:cNvSpPr>
            <a:spLocks noGrp="1"/>
          </p:cNvSpPr>
          <p:nvPr>
            <p:ph type="pic" idx="21"/>
          </p:nvPr>
        </p:nvSpPr>
        <p:spPr>
          <a:xfrm>
            <a:off x="558800" y="762000"/>
            <a:ext cx="11887200" cy="7924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5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Beach and sea at sunset"/>
          <p:cNvSpPr>
            <a:spLocks noGrp="1"/>
          </p:cNvSpPr>
          <p:nvPr>
            <p:ph type="pic" idx="21"/>
          </p:nvPr>
        </p:nvSpPr>
        <p:spPr>
          <a:xfrm>
            <a:off x="-1320800" y="-596900"/>
            <a:ext cx="15633700" cy="10422467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2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711200" y="2197100"/>
            <a:ext cx="11582400" cy="3302000"/>
          </a:xfrm>
          <a:prstGeom prst="rect">
            <a:avLst/>
          </a:prstGeom>
        </p:spPr>
        <p:txBody>
          <a:bodyPr anchor="b"/>
          <a:lstStyle>
            <a:lvl1pPr>
              <a:lnSpc>
                <a:spcPct val="80000"/>
              </a:lnSpc>
              <a:defRPr sz="8200" spc="-82">
                <a:solidFill>
                  <a:srgbClr val="FFFFFF"/>
                </a:solidFill>
              </a:defRPr>
            </a:lvl1pPr>
          </a:lstStyle>
          <a:p>
            <a:r>
              <a:t>Presentation Title</a:t>
            </a:r>
          </a:p>
        </p:txBody>
      </p:sp>
      <p:sp>
        <p:nvSpPr>
          <p:cNvPr id="23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711200" y="5334000"/>
            <a:ext cx="11582400" cy="1457152"/>
          </a:xfrm>
          <a:prstGeom prst="rect">
            <a:avLst/>
          </a:prstGeom>
        </p:spPr>
        <p:txBody>
          <a:bodyPr/>
          <a:lstStyle>
            <a:lvl1pPr marL="0" indent="0" algn="ctr" defTabSz="584200">
              <a:lnSpc>
                <a:spcPct val="100000"/>
              </a:lnSpc>
              <a:spcBef>
                <a:spcPts val="0"/>
              </a:spcBef>
              <a:buSzTx/>
              <a:buNone/>
              <a:defRPr sz="3800" spc="-38">
                <a:solidFill>
                  <a:srgbClr val="FFFFFF"/>
                </a:solidFill>
                <a:latin typeface="Graphik Semibold"/>
                <a:ea typeface="Graphik Semibold"/>
                <a:cs typeface="Graphik Semibold"/>
                <a:sym typeface="Graphik Semibold"/>
              </a:defRPr>
            </a:lvl1pPr>
            <a:lvl2pPr marL="0" indent="457200" algn="ctr" defTabSz="584200">
              <a:lnSpc>
                <a:spcPct val="100000"/>
              </a:lnSpc>
              <a:spcBef>
                <a:spcPts val="0"/>
              </a:spcBef>
              <a:buSzTx/>
              <a:buNone/>
              <a:defRPr sz="3800" spc="-38">
                <a:solidFill>
                  <a:srgbClr val="FFFFFF"/>
                </a:solidFill>
                <a:latin typeface="Graphik Semibold"/>
                <a:ea typeface="Graphik Semibold"/>
                <a:cs typeface="Graphik Semibold"/>
                <a:sym typeface="Graphik Semibold"/>
              </a:defRPr>
            </a:lvl2pPr>
            <a:lvl3pPr marL="0" indent="914400" algn="ctr" defTabSz="584200">
              <a:lnSpc>
                <a:spcPct val="100000"/>
              </a:lnSpc>
              <a:spcBef>
                <a:spcPts val="0"/>
              </a:spcBef>
              <a:buSzTx/>
              <a:buNone/>
              <a:defRPr sz="3800" spc="-38">
                <a:solidFill>
                  <a:srgbClr val="FFFFFF"/>
                </a:solidFill>
                <a:latin typeface="Graphik Semibold"/>
                <a:ea typeface="Graphik Semibold"/>
                <a:cs typeface="Graphik Semibold"/>
                <a:sym typeface="Graphik Semibold"/>
              </a:defRPr>
            </a:lvl3pPr>
            <a:lvl4pPr marL="0" indent="1371600" algn="ctr" defTabSz="584200">
              <a:lnSpc>
                <a:spcPct val="100000"/>
              </a:lnSpc>
              <a:spcBef>
                <a:spcPts val="0"/>
              </a:spcBef>
              <a:buSzTx/>
              <a:buNone/>
              <a:defRPr sz="3800" spc="-38">
                <a:solidFill>
                  <a:srgbClr val="FFFFFF"/>
                </a:solidFill>
                <a:latin typeface="Graphik Semibold"/>
                <a:ea typeface="Graphik Semibold"/>
                <a:cs typeface="Graphik Semibold"/>
                <a:sym typeface="Graphik Semibold"/>
              </a:defRPr>
            </a:lvl4pPr>
            <a:lvl5pPr marL="0" indent="1828800" algn="ctr" defTabSz="584200">
              <a:lnSpc>
                <a:spcPct val="100000"/>
              </a:lnSpc>
              <a:spcBef>
                <a:spcPts val="0"/>
              </a:spcBef>
              <a:buSzTx/>
              <a:buNone/>
              <a:defRPr sz="3800" spc="-38">
                <a:solidFill>
                  <a:srgbClr val="FFFFFF"/>
                </a:solidFill>
                <a:latin typeface="Graphik Semibold"/>
                <a:ea typeface="Graphik Semibold"/>
                <a:cs typeface="Graphik Semibold"/>
                <a:sym typeface="Graphik Semibold"/>
              </a:defRPr>
            </a:lvl5pPr>
          </a:lstStyle>
          <a:p>
            <a:r>
              <a:t>Presentation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4" name="Author and Date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711200" y="8407400"/>
            <a:ext cx="11582400" cy="429260"/>
          </a:xfrm>
          <a:prstGeom prst="rect">
            <a:avLst/>
          </a:prstGeom>
        </p:spPr>
        <p:txBody>
          <a:bodyPr/>
          <a:lstStyle>
            <a:lvl1pPr marL="0" indent="0" algn="ctr" defTabSz="587022">
              <a:lnSpc>
                <a:spcPct val="100000"/>
              </a:lnSpc>
              <a:spcBef>
                <a:spcPts val="0"/>
              </a:spcBef>
              <a:buSzTx/>
              <a:buNone/>
              <a:defRPr sz="2000" spc="-19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Author and Date</a:t>
            </a:r>
          </a:p>
        </p:txBody>
      </p:sp>
      <p:sp>
        <p:nvSpPr>
          <p:cNvPr id="2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49999" y="9118599"/>
            <a:ext cx="306325" cy="328423"/>
          </a:xfrm>
          <a:prstGeom prst="rect">
            <a:avLst/>
          </a:prstGeom>
        </p:spPr>
        <p:txBody>
          <a:bodyPr/>
          <a:lstStyle>
            <a:lvl1pPr defTabSz="584200"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ea against sky at sunset"/>
          <p:cNvSpPr>
            <a:spLocks noGrp="1"/>
          </p:cNvSpPr>
          <p:nvPr>
            <p:ph type="pic" idx="21"/>
          </p:nvPr>
        </p:nvSpPr>
        <p:spPr>
          <a:xfrm>
            <a:off x="3427686" y="762000"/>
            <a:ext cx="11889828" cy="7924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3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711406" y="2851794"/>
            <a:ext cx="5058553" cy="2088506"/>
          </a:xfrm>
          <a:prstGeom prst="rect">
            <a:avLst/>
          </a:prstGeom>
        </p:spPr>
        <p:txBody>
          <a:bodyPr anchor="b"/>
          <a:lstStyle/>
          <a:p>
            <a:r>
              <a:t>Slide Title</a:t>
            </a:r>
          </a:p>
        </p:txBody>
      </p:sp>
      <p:sp>
        <p:nvSpPr>
          <p:cNvPr id="34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711406" y="4775200"/>
            <a:ext cx="5058553" cy="3911600"/>
          </a:xfrm>
          <a:prstGeom prst="rect">
            <a:avLst/>
          </a:prstGeom>
        </p:spPr>
        <p:txBody>
          <a:bodyPr/>
          <a:lstStyle>
            <a:lvl1pPr marL="0" indent="0" algn="ctr" defTabSz="584200">
              <a:lnSpc>
                <a:spcPct val="100000"/>
              </a:lnSpc>
              <a:spcBef>
                <a:spcPts val="0"/>
              </a:spcBef>
              <a:buSzTx/>
              <a:buNone/>
              <a:defRPr sz="3200" spc="-32">
                <a:latin typeface="Graphik Semibold"/>
                <a:ea typeface="Graphik Semibold"/>
                <a:cs typeface="Graphik Semibold"/>
                <a:sym typeface="Graphik Semibold"/>
              </a:defRPr>
            </a:lvl1pPr>
            <a:lvl2pPr marL="0" indent="457200" algn="ctr" defTabSz="584200">
              <a:lnSpc>
                <a:spcPct val="100000"/>
              </a:lnSpc>
              <a:spcBef>
                <a:spcPts val="0"/>
              </a:spcBef>
              <a:buSzTx/>
              <a:buNone/>
              <a:defRPr sz="3200" spc="-32">
                <a:latin typeface="Graphik Semibold"/>
                <a:ea typeface="Graphik Semibold"/>
                <a:cs typeface="Graphik Semibold"/>
                <a:sym typeface="Graphik Semibold"/>
              </a:defRPr>
            </a:lvl2pPr>
            <a:lvl3pPr marL="0" indent="914400" algn="ctr" defTabSz="584200">
              <a:lnSpc>
                <a:spcPct val="100000"/>
              </a:lnSpc>
              <a:spcBef>
                <a:spcPts val="0"/>
              </a:spcBef>
              <a:buSzTx/>
              <a:buNone/>
              <a:defRPr sz="3200" spc="-32">
                <a:latin typeface="Graphik Semibold"/>
                <a:ea typeface="Graphik Semibold"/>
                <a:cs typeface="Graphik Semibold"/>
                <a:sym typeface="Graphik Semibold"/>
              </a:defRPr>
            </a:lvl3pPr>
            <a:lvl4pPr marL="0" indent="1371600" algn="ctr" defTabSz="584200">
              <a:lnSpc>
                <a:spcPct val="100000"/>
              </a:lnSpc>
              <a:spcBef>
                <a:spcPts val="0"/>
              </a:spcBef>
              <a:buSzTx/>
              <a:buNone/>
              <a:defRPr sz="3200" spc="-32">
                <a:latin typeface="Graphik Semibold"/>
                <a:ea typeface="Graphik Semibold"/>
                <a:cs typeface="Graphik Semibold"/>
                <a:sym typeface="Graphik Semibold"/>
              </a:defRPr>
            </a:lvl4pPr>
            <a:lvl5pPr marL="0" indent="1828800" algn="ctr" defTabSz="584200">
              <a:lnSpc>
                <a:spcPct val="100000"/>
              </a:lnSpc>
              <a:spcBef>
                <a:spcPts val="0"/>
              </a:spcBef>
              <a:buSzTx/>
              <a:buNone/>
              <a:defRPr sz="3200" spc="-32">
                <a:latin typeface="Graphik Semibold"/>
                <a:ea typeface="Graphik Semibold"/>
                <a:cs typeface="Graphik Semibold"/>
                <a:sym typeface="Graphik Semibold"/>
              </a:defRPr>
            </a:lvl5pPr>
          </a:lstStyle>
          <a:p>
            <a:r>
              <a:t>Slide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3" name="Slide Title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44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711200" y="1504879"/>
            <a:ext cx="11582400" cy="630937"/>
          </a:xfrm>
          <a:prstGeom prst="rect">
            <a:avLst/>
          </a:prstGeom>
        </p:spPr>
        <p:txBody>
          <a:bodyPr/>
          <a:lstStyle>
            <a:lvl1pPr marL="0" indent="0" algn="ctr" defTabSz="584200">
              <a:lnSpc>
                <a:spcPct val="100000"/>
              </a:lnSpc>
              <a:spcBef>
                <a:spcPts val="0"/>
              </a:spcBef>
              <a:buSzTx/>
              <a:buNone/>
              <a:defRPr sz="3200" spc="-32">
                <a:latin typeface="Graphik Semibold"/>
                <a:ea typeface="Graphik Semibold"/>
                <a:cs typeface="Graphik Semibold"/>
                <a:sym typeface="Graphik Semibold"/>
              </a:defRPr>
            </a:lvl1pPr>
          </a:lstStyle>
          <a:p>
            <a:r>
              <a:t>Slide Subtitle</a:t>
            </a:r>
          </a:p>
        </p:txBody>
      </p:sp>
      <p:sp>
        <p:nvSpPr>
          <p:cNvPr id="4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579120"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707744" y="369937"/>
            <a:ext cx="5054071" cy="2030363"/>
          </a:xfrm>
          <a:prstGeom prst="rect">
            <a:avLst/>
          </a:prstGeom>
        </p:spPr>
        <p:txBody>
          <a:bodyPr anchor="b"/>
          <a:lstStyle/>
          <a:p>
            <a:r>
              <a:t>Slide Title</a:t>
            </a:r>
          </a:p>
        </p:txBody>
      </p:sp>
      <p:sp>
        <p:nvSpPr>
          <p:cNvPr id="61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711200" y="3412066"/>
            <a:ext cx="5054600" cy="5267095"/>
          </a:xfrm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2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711200" y="2268982"/>
            <a:ext cx="5054600" cy="630937"/>
          </a:xfrm>
          <a:prstGeom prst="rect">
            <a:avLst/>
          </a:prstGeom>
        </p:spPr>
        <p:txBody>
          <a:bodyPr anchor="ctr"/>
          <a:lstStyle>
            <a:lvl1pPr marL="0" indent="0" algn="ctr" defTabSz="584200">
              <a:lnSpc>
                <a:spcPct val="100000"/>
              </a:lnSpc>
              <a:spcBef>
                <a:spcPts val="0"/>
              </a:spcBef>
              <a:buSzTx/>
              <a:buNone/>
              <a:defRPr sz="3200" spc="-32">
                <a:latin typeface="Graphik Semibold"/>
                <a:ea typeface="Graphik Semibold"/>
                <a:cs typeface="Graphik Semibold"/>
                <a:sym typeface="Graphik Semibold"/>
              </a:defRPr>
            </a:lvl1pPr>
          </a:lstStyle>
          <a:p>
            <a:r>
              <a:t>Slide Subtitle</a:t>
            </a:r>
          </a:p>
        </p:txBody>
      </p:sp>
      <p:sp>
        <p:nvSpPr>
          <p:cNvPr id="63" name="Sea against sky at sunset"/>
          <p:cNvSpPr>
            <a:spLocks noGrp="1"/>
          </p:cNvSpPr>
          <p:nvPr>
            <p:ph type="pic" idx="22"/>
          </p:nvPr>
        </p:nvSpPr>
        <p:spPr>
          <a:xfrm>
            <a:off x="5848049" y="762000"/>
            <a:ext cx="7049102" cy="7924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Live Video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707744" y="369937"/>
            <a:ext cx="5054071" cy="2030363"/>
          </a:xfrm>
          <a:prstGeom prst="rect">
            <a:avLst/>
          </a:prstGeom>
        </p:spPr>
        <p:txBody>
          <a:bodyPr anchor="b"/>
          <a:lstStyle/>
          <a:p>
            <a:r>
              <a:t>Slide Title</a:t>
            </a:r>
          </a:p>
        </p:txBody>
      </p:sp>
      <p:sp>
        <p:nvSpPr>
          <p:cNvPr id="72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711200" y="3412066"/>
            <a:ext cx="5054600" cy="5267095"/>
          </a:xfrm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73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711200" y="2268982"/>
            <a:ext cx="5054600" cy="630937"/>
          </a:xfrm>
          <a:prstGeom prst="rect">
            <a:avLst/>
          </a:prstGeom>
        </p:spPr>
        <p:txBody>
          <a:bodyPr anchor="ctr"/>
          <a:lstStyle>
            <a:lvl1pPr marL="0" indent="0" algn="ctr" defTabSz="584200">
              <a:lnSpc>
                <a:spcPct val="100000"/>
              </a:lnSpc>
              <a:spcBef>
                <a:spcPts val="0"/>
              </a:spcBef>
              <a:buSzTx/>
              <a:buNone/>
              <a:defRPr sz="3200" spc="-32">
                <a:latin typeface="Graphik Semibold"/>
                <a:ea typeface="Graphik Semibold"/>
                <a:cs typeface="Graphik Semibold"/>
                <a:sym typeface="Graphik Semibold"/>
              </a:defRPr>
            </a:lvl1pPr>
          </a:lstStyle>
          <a:p>
            <a:r>
              <a:t>Slide Subtitle</a:t>
            </a:r>
          </a:p>
        </p:txBody>
      </p:sp>
      <p:sp>
        <p:nvSpPr>
          <p:cNvPr id="7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Live Video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707744" y="369937"/>
            <a:ext cx="5054071" cy="2030363"/>
          </a:xfrm>
          <a:prstGeom prst="rect">
            <a:avLst/>
          </a:prstGeom>
        </p:spPr>
        <p:txBody>
          <a:bodyPr anchor="b"/>
          <a:lstStyle/>
          <a:p>
            <a:r>
              <a:t>Slide Title</a:t>
            </a:r>
          </a:p>
        </p:txBody>
      </p:sp>
      <p:sp>
        <p:nvSpPr>
          <p:cNvPr id="82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711200" y="3412066"/>
            <a:ext cx="5054600" cy="5267095"/>
          </a:xfrm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83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711200" y="2268982"/>
            <a:ext cx="5054600" cy="630937"/>
          </a:xfrm>
          <a:prstGeom prst="rect">
            <a:avLst/>
          </a:prstGeom>
        </p:spPr>
        <p:txBody>
          <a:bodyPr anchor="ctr"/>
          <a:lstStyle>
            <a:lvl1pPr marL="0" indent="0" algn="ctr" defTabSz="584200">
              <a:lnSpc>
                <a:spcPct val="100000"/>
              </a:lnSpc>
              <a:spcBef>
                <a:spcPts val="0"/>
              </a:spcBef>
              <a:buSzTx/>
              <a:buNone/>
              <a:defRPr sz="3200" spc="-32">
                <a:latin typeface="Graphik Semibold"/>
                <a:ea typeface="Graphik Semibold"/>
                <a:cs typeface="Graphik Semibold"/>
                <a:sym typeface="Graphik Semibold"/>
              </a:defRPr>
            </a:lvl1pPr>
          </a:lstStyle>
          <a:p>
            <a:r>
              <a:t>Slide Subtitle</a:t>
            </a:r>
          </a:p>
        </p:txBody>
      </p:sp>
      <p:sp>
        <p:nvSpPr>
          <p:cNvPr id="8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711200" y="2451100"/>
            <a:ext cx="11582400" cy="4445000"/>
          </a:xfrm>
          <a:prstGeom prst="rect">
            <a:avLst/>
          </a:prstGeom>
        </p:spPr>
        <p:txBody>
          <a:bodyPr anchor="ctr"/>
          <a:lstStyle>
            <a:lvl1pPr defTabSz="825500">
              <a:lnSpc>
                <a:spcPct val="80000"/>
              </a:lnSpc>
              <a:defRPr sz="8200" spc="-82"/>
            </a:lvl1pPr>
          </a:lstStyle>
          <a:p>
            <a:r>
              <a:t>Section Title</a:t>
            </a:r>
          </a:p>
        </p:txBody>
      </p:sp>
      <p:sp>
        <p:nvSpPr>
          <p:cNvPr id="9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49999" y="9118599"/>
            <a:ext cx="306325" cy="32842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711200" y="2997200"/>
            <a:ext cx="11582400" cy="6045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711200" y="397933"/>
            <a:ext cx="11582400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Slide Title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45851" y="9118599"/>
            <a:ext cx="306325" cy="328423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400">
                <a:solidFill>
                  <a:srgbClr val="5E5E5E"/>
                </a:solidFill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transition spd="med"/>
  <p:txStyles>
    <p:titleStyle>
      <a:lvl1pPr marL="0" marR="0" indent="0" algn="ctr" defTabSz="1739900" rtl="0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800" b="0" i="0" u="none" strike="noStrike" cap="none" spc="-58" baseline="0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1pPr>
      <a:lvl2pPr marL="0" marR="0" indent="457200" algn="ctr" defTabSz="1739900" rtl="0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800" b="0" i="0" u="none" strike="noStrike" cap="none" spc="-58" baseline="0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2pPr>
      <a:lvl3pPr marL="0" marR="0" indent="914400" algn="ctr" defTabSz="1739900" rtl="0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800" b="0" i="0" u="none" strike="noStrike" cap="none" spc="-58" baseline="0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3pPr>
      <a:lvl4pPr marL="0" marR="0" indent="1371600" algn="ctr" defTabSz="1739900" rtl="0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800" b="0" i="0" u="none" strike="noStrike" cap="none" spc="-58" baseline="0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4pPr>
      <a:lvl5pPr marL="0" marR="0" indent="1828800" algn="ctr" defTabSz="1739900" rtl="0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800" b="0" i="0" u="none" strike="noStrike" cap="none" spc="-58" baseline="0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5pPr>
      <a:lvl6pPr marL="0" marR="0" indent="2286000" algn="ctr" defTabSz="1739900" rtl="0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800" b="0" i="0" u="none" strike="noStrike" cap="none" spc="-58" baseline="0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6pPr>
      <a:lvl7pPr marL="0" marR="0" indent="2743200" algn="ctr" defTabSz="1739900" rtl="0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800" b="0" i="0" u="none" strike="noStrike" cap="none" spc="-58" baseline="0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7pPr>
      <a:lvl8pPr marL="0" marR="0" indent="3200400" algn="ctr" defTabSz="1739900" rtl="0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800" b="0" i="0" u="none" strike="noStrike" cap="none" spc="-58" baseline="0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8pPr>
      <a:lvl9pPr marL="0" marR="0" indent="3657600" algn="ctr" defTabSz="1739900" rtl="0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800" b="0" i="0" u="none" strike="noStrike" cap="none" spc="-58" baseline="0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9pPr>
    </p:titleStyle>
    <p:bodyStyle>
      <a:lvl1pPr marL="393700" marR="0" indent="-393700" algn="l" defTabSz="1739900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75000"/>
        <a:buFontTx/>
        <a:buChar char="•"/>
        <a:tabLst/>
        <a:defRPr sz="3000" b="0" i="0" u="none" strike="noStrike" cap="none" spc="0" baseline="0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1pPr>
      <a:lvl2pPr marL="787400" marR="0" indent="-393700" algn="l" defTabSz="1739900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75000"/>
        <a:buFontTx/>
        <a:buChar char="•"/>
        <a:tabLst/>
        <a:defRPr sz="3000" b="0" i="0" u="none" strike="noStrike" cap="none" spc="0" baseline="0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2pPr>
      <a:lvl3pPr marL="1181100" marR="0" indent="-393700" algn="l" defTabSz="1739900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75000"/>
        <a:buFontTx/>
        <a:buChar char="•"/>
        <a:tabLst/>
        <a:defRPr sz="3000" b="0" i="0" u="none" strike="noStrike" cap="none" spc="0" baseline="0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3pPr>
      <a:lvl4pPr marL="1574800" marR="0" indent="-393700" algn="l" defTabSz="1739900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75000"/>
        <a:buFontTx/>
        <a:buChar char="•"/>
        <a:tabLst/>
        <a:defRPr sz="3000" b="0" i="0" u="none" strike="noStrike" cap="none" spc="0" baseline="0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4pPr>
      <a:lvl5pPr marL="1968500" marR="0" indent="-393700" algn="l" defTabSz="1739900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75000"/>
        <a:buFontTx/>
        <a:buChar char="•"/>
        <a:tabLst/>
        <a:defRPr sz="3000" b="0" i="0" u="none" strike="noStrike" cap="none" spc="0" baseline="0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5pPr>
      <a:lvl6pPr marL="2362200" marR="0" indent="-393700" algn="l" defTabSz="1739900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75000"/>
        <a:buFontTx/>
        <a:buChar char="•"/>
        <a:tabLst/>
        <a:defRPr sz="3000" b="0" i="0" u="none" strike="noStrike" cap="none" spc="0" baseline="0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6pPr>
      <a:lvl7pPr marL="2755900" marR="0" indent="-393700" algn="l" defTabSz="1739900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75000"/>
        <a:buFontTx/>
        <a:buChar char="•"/>
        <a:tabLst/>
        <a:defRPr sz="3000" b="0" i="0" u="none" strike="noStrike" cap="none" spc="0" baseline="0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7pPr>
      <a:lvl8pPr marL="3149600" marR="0" indent="-393700" algn="l" defTabSz="1739900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75000"/>
        <a:buFontTx/>
        <a:buChar char="•"/>
        <a:tabLst/>
        <a:defRPr sz="3000" b="0" i="0" u="none" strike="noStrike" cap="none" spc="0" baseline="0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8pPr>
      <a:lvl9pPr marL="3543300" marR="0" indent="-393700" algn="l" defTabSz="1739900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75000"/>
        <a:buFontTx/>
        <a:buChar char="•"/>
        <a:tabLst/>
        <a:defRPr sz="3000" b="0" i="0" u="none" strike="noStrike" cap="none" spc="0" baseline="0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9pPr>
    </p:bodyStyle>
    <p:otherStyle>
      <a:lvl1pPr marL="0" marR="0" indent="0" algn="ctr" defTabSz="17399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1pPr>
      <a:lvl2pPr marL="0" marR="0" indent="457200" algn="ctr" defTabSz="17399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2pPr>
      <a:lvl3pPr marL="0" marR="0" indent="914400" algn="ctr" defTabSz="17399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3pPr>
      <a:lvl4pPr marL="0" marR="0" indent="1371600" algn="ctr" defTabSz="17399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4pPr>
      <a:lvl5pPr marL="0" marR="0" indent="1828800" algn="ctr" defTabSz="17399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5pPr>
      <a:lvl6pPr marL="0" marR="0" indent="2286000" algn="ctr" defTabSz="17399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6pPr>
      <a:lvl7pPr marL="0" marR="0" indent="2743200" algn="ctr" defTabSz="17399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7pPr>
      <a:lvl8pPr marL="0" marR="0" indent="3200400" algn="ctr" defTabSz="17399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8pPr>
      <a:lvl9pPr marL="0" marR="0" indent="3657600" algn="ctr" defTabSz="17399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Climate change, pollution, and inefficient waste management are critical global issues. AI can play a crucial role in addressing these challenges by predicting climate change risks, monitoring environmental factors, and optimizing waste management.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algn="just"/>
          </a:lstStyle>
          <a:p>
            <a:r>
              <a:t>Climate change, pollution, and inefficient waste management are critical global issues. AI can play a crucial role in addressing these challenges by predicting climate change risks, monitoring environmental factors, and optimizing waste management.</a:t>
            </a:r>
          </a:p>
        </p:txBody>
      </p:sp>
      <p:sp>
        <p:nvSpPr>
          <p:cNvPr id="172" name="Problem Statemen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1652904">
              <a:defRPr sz="5510" spc="-55"/>
            </a:lvl1pPr>
          </a:lstStyle>
          <a:p>
            <a:r>
              <a:t>Problem Statement</a:t>
            </a:r>
          </a:p>
        </p:txBody>
      </p:sp>
      <p:sp>
        <p:nvSpPr>
          <p:cNvPr id="173" name="Environment Sustainability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defTabSz="514095">
              <a:defRPr sz="2816" spc="-28">
                <a:latin typeface="+mn-lt"/>
                <a:ea typeface="+mn-ea"/>
                <a:cs typeface="+mn-cs"/>
                <a:sym typeface="Canela Bold"/>
              </a:defRPr>
            </a:lvl1pPr>
          </a:lstStyle>
          <a:p>
            <a:r>
              <a:t>Environment Sustainability</a:t>
            </a:r>
          </a:p>
        </p:txBody>
      </p:sp>
      <p:pic>
        <p:nvPicPr>
          <p:cNvPr id="174" name="Using-Artificial-Intelligence-for-Environmental-Protection-and-Sustainable-Development-Blog-Featured-Image-2-scaled-1.jpg" descr="Using-Artificial-Intelligence-for-Environmental-Protection-and-Sustainable-Development-Blog-Featured-Image-2-scaled-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1680" y="5372846"/>
            <a:ext cx="5421440" cy="350699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AI-Powered Climate Risk Prediction: Implementation of  machine learning models to analyze climate data and predict disasters like floods, droughts, and hurricanes.…"/>
          <p:cNvSpPr txBox="1">
            <a:spLocks noGrp="1"/>
          </p:cNvSpPr>
          <p:nvPr>
            <p:ph type="body" idx="1"/>
          </p:nvPr>
        </p:nvSpPr>
        <p:spPr>
          <a:xfrm>
            <a:off x="711200" y="2230225"/>
            <a:ext cx="11582400" cy="6812175"/>
          </a:xfrm>
          <a:prstGeom prst="rect">
            <a:avLst/>
          </a:prstGeom>
        </p:spPr>
        <p:txBody>
          <a:bodyPr/>
          <a:lstStyle/>
          <a:p>
            <a:pPr marL="0" indent="0" defTabSz="457200">
              <a:lnSpc>
                <a:spcPct val="100000"/>
              </a:lnSpc>
              <a:spcBef>
                <a:spcPts val="1400"/>
              </a:spcBef>
              <a:buSzTx/>
              <a:buNone/>
              <a:defRPr sz="1400" b="1">
                <a:latin typeface="Times Roman"/>
                <a:ea typeface="Times Roman"/>
                <a:cs typeface="Times Roman"/>
                <a:sym typeface="Times Roman"/>
              </a:defRPr>
            </a:pPr>
            <a:endParaRPr/>
          </a:p>
          <a:p>
            <a:r>
              <a:rPr>
                <a:latin typeface="Canela Text Bold"/>
                <a:ea typeface="Canela Text Bold"/>
                <a:cs typeface="Canela Text Bold"/>
                <a:sym typeface="Canela Text Bold"/>
              </a:rPr>
              <a:t>AI-Powered Climate Risk Prediction</a:t>
            </a:r>
            <a:r>
              <a:t>: Implementation of  machine learning models to analyze climate data and predict disasters like floods, droughts, and hurricanes.</a:t>
            </a:r>
          </a:p>
          <a:p>
            <a:r>
              <a:rPr>
                <a:latin typeface="Canela Text Bold"/>
                <a:ea typeface="Canela Text Bold"/>
                <a:cs typeface="Canela Text Bold"/>
                <a:sym typeface="Canela Text Bold"/>
              </a:rPr>
              <a:t>Smart Waste Management</a:t>
            </a:r>
            <a:r>
              <a:t>: Using AI and IoT to detect, classify, and optimize waste collection and recycling processes.</a:t>
            </a:r>
          </a:p>
          <a:p>
            <a:r>
              <a:rPr>
                <a:latin typeface="Canela Text Bold"/>
                <a:ea typeface="Canela Text Bold"/>
                <a:cs typeface="Canela Text Bold"/>
                <a:sym typeface="Canela Text Bold"/>
              </a:rPr>
              <a:t>Real-time Environmental Monitoring</a:t>
            </a:r>
            <a:r>
              <a:t>: To Deploy AI-based models to monitor air and water quality using sensors and cloud computing.</a:t>
            </a:r>
          </a:p>
        </p:txBody>
      </p:sp>
      <p:sp>
        <p:nvSpPr>
          <p:cNvPr id="177" name="Solu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1652904">
              <a:defRPr sz="5510" spc="-55"/>
            </a:lvl1pPr>
          </a:lstStyle>
          <a:p>
            <a:r>
              <a:t>Solution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[ User Uploads Image ]…"/>
          <p:cNvSpPr txBox="1">
            <a:spLocks noGrp="1"/>
          </p:cNvSpPr>
          <p:nvPr>
            <p:ph type="body" idx="1"/>
          </p:nvPr>
        </p:nvSpPr>
        <p:spPr>
          <a:xfrm>
            <a:off x="711200" y="1962150"/>
            <a:ext cx="11582400" cy="7080250"/>
          </a:xfrm>
          <a:prstGeom prst="rect">
            <a:avLst/>
          </a:prstGeom>
        </p:spPr>
        <p:txBody>
          <a:bodyPr/>
          <a:lstStyle/>
          <a:p>
            <a:pPr marL="0" indent="0" algn="ctr" defTabSz="1461515">
              <a:spcBef>
                <a:spcPts val="1600"/>
              </a:spcBef>
              <a:buSzTx/>
              <a:buNone/>
              <a:defRPr sz="2520"/>
            </a:pPr>
            <a:r>
              <a:t>[ User Uploads Image ]</a:t>
            </a:r>
          </a:p>
          <a:p>
            <a:pPr marL="0" indent="0" algn="ctr" defTabSz="1461515">
              <a:spcBef>
                <a:spcPts val="1600"/>
              </a:spcBef>
              <a:buSzTx/>
              <a:buNone/>
              <a:defRPr sz="2520"/>
            </a:pPr>
            <a:r>
              <a:t> ⬇️ </a:t>
            </a:r>
          </a:p>
          <a:p>
            <a:pPr marL="0" indent="0" algn="ctr" defTabSz="1461515">
              <a:spcBef>
                <a:spcPts val="1600"/>
              </a:spcBef>
              <a:buSzTx/>
              <a:buNone/>
              <a:defRPr sz="2520"/>
            </a:pPr>
            <a:r>
              <a:t>[ Azure Blob Storage ] </a:t>
            </a:r>
          </a:p>
          <a:p>
            <a:pPr marL="0" indent="0" algn="ctr" defTabSz="1461515">
              <a:spcBef>
                <a:spcPts val="1600"/>
              </a:spcBef>
              <a:buSzTx/>
              <a:buNone/>
              <a:defRPr sz="2520"/>
            </a:pPr>
            <a:r>
              <a:t>⬇️ </a:t>
            </a:r>
          </a:p>
          <a:p>
            <a:pPr marL="0" indent="0" algn="ctr" defTabSz="1461515">
              <a:spcBef>
                <a:spcPts val="1600"/>
              </a:spcBef>
              <a:buSzTx/>
              <a:buNone/>
              <a:defRPr sz="2520"/>
            </a:pPr>
            <a:r>
              <a:t>[ Azure Function triggers Classification ] </a:t>
            </a:r>
          </a:p>
          <a:p>
            <a:pPr marL="0" indent="0" algn="ctr" defTabSz="1461515">
              <a:spcBef>
                <a:spcPts val="1600"/>
              </a:spcBef>
              <a:buSzTx/>
              <a:buNone/>
              <a:defRPr sz="2520"/>
            </a:pPr>
            <a:r>
              <a:t>⬇️</a:t>
            </a:r>
          </a:p>
          <a:p>
            <a:pPr marL="0" indent="0" algn="ctr" defTabSz="1461515">
              <a:spcBef>
                <a:spcPts val="1600"/>
              </a:spcBef>
              <a:buSzTx/>
              <a:buNone/>
              <a:defRPr sz="2520"/>
            </a:pPr>
            <a:r>
              <a:t> [ Azure Custom Vision API Classifies Waste ]</a:t>
            </a:r>
          </a:p>
          <a:p>
            <a:pPr marL="0" indent="0" algn="ctr" defTabSz="1461515">
              <a:spcBef>
                <a:spcPts val="1600"/>
              </a:spcBef>
              <a:buSzTx/>
              <a:buNone/>
              <a:defRPr sz="2520"/>
            </a:pPr>
            <a:r>
              <a:t> ⬇️</a:t>
            </a:r>
          </a:p>
          <a:p>
            <a:pPr marL="0" indent="0" algn="ctr" defTabSz="1461515">
              <a:spcBef>
                <a:spcPts val="1600"/>
              </a:spcBef>
              <a:buSzTx/>
              <a:buNone/>
              <a:defRPr sz="2520"/>
            </a:pPr>
            <a:r>
              <a:t> [ Results Stored in Azure Table Storage ]</a:t>
            </a:r>
          </a:p>
          <a:p>
            <a:pPr marL="0" indent="0" algn="ctr" defTabSz="1461515">
              <a:spcBef>
                <a:spcPts val="1600"/>
              </a:spcBef>
              <a:buSzTx/>
              <a:buNone/>
              <a:defRPr sz="2520"/>
            </a:pPr>
            <a:r>
              <a:t> ⬇️ </a:t>
            </a:r>
          </a:p>
          <a:p>
            <a:pPr marL="0" indent="0" algn="ctr" defTabSz="1461515">
              <a:spcBef>
                <a:spcPts val="1600"/>
              </a:spcBef>
              <a:buSzTx/>
              <a:buNone/>
              <a:defRPr sz="2520"/>
            </a:pPr>
            <a:r>
              <a:t>[ Power BI Visualizes Trends ]</a:t>
            </a:r>
          </a:p>
        </p:txBody>
      </p:sp>
      <p:sp>
        <p:nvSpPr>
          <p:cNvPr id="180" name="Tech Architec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1652904">
              <a:defRPr sz="5510" spc="-55"/>
            </a:lvl1pPr>
          </a:lstStyle>
          <a:p>
            <a:r>
              <a:t>Tech Architect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Data Collection &amp; Storage (Azure Blob Storage):…"/>
          <p:cNvSpPr txBox="1">
            <a:spLocks noGrp="1"/>
          </p:cNvSpPr>
          <p:nvPr>
            <p:ph type="body" idx="1"/>
          </p:nvPr>
        </p:nvSpPr>
        <p:spPr>
          <a:xfrm>
            <a:off x="711200" y="2500894"/>
            <a:ext cx="11582400" cy="6541506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10000"/>
              </a:lnSpc>
              <a:spcBef>
                <a:spcPts val="0"/>
              </a:spcBef>
              <a:defRPr>
                <a:latin typeface="Canela Text Bold"/>
                <a:ea typeface="Canela Text Bold"/>
                <a:cs typeface="Canela Text Bold"/>
                <a:sym typeface="Canela Text Bold"/>
              </a:defRPr>
            </a:pPr>
            <a:r>
              <a:rPr dirty="0"/>
              <a:t>Data Collection &amp; Storage (Azure Blob Storage):</a:t>
            </a:r>
          </a:p>
          <a:p>
            <a:pPr marL="0" lvl="1" indent="457200" defTabSz="457200">
              <a:lnSpc>
                <a:spcPct val="110000"/>
              </a:lnSpc>
              <a:spcBef>
                <a:spcPts val="0"/>
              </a:spcBef>
              <a:buSzTx/>
              <a:buNone/>
              <a:defRPr sz="18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dirty="0"/>
              <a:t>✅ </a:t>
            </a:r>
            <a:r>
              <a:rPr b="1" dirty="0"/>
              <a:t>Purpose:</a:t>
            </a:r>
            <a:r>
              <a:rPr dirty="0"/>
              <a:t> Store images of waste for classification</a:t>
            </a:r>
            <a:br>
              <a:rPr dirty="0"/>
            </a:br>
            <a:r>
              <a:rPr lang="en-IN" dirty="0"/>
              <a:t>        </a:t>
            </a:r>
            <a:r>
              <a:rPr dirty="0"/>
              <a:t>✅ </a:t>
            </a:r>
            <a:r>
              <a:rPr b="1" dirty="0"/>
              <a:t>Azure Service Used:</a:t>
            </a:r>
            <a:r>
              <a:rPr dirty="0"/>
              <a:t> </a:t>
            </a:r>
            <a:r>
              <a:rPr b="1" dirty="0"/>
              <a:t>Azure Blob Storage</a:t>
            </a:r>
          </a:p>
          <a:p>
            <a:pPr>
              <a:lnSpc>
                <a:spcPct val="110000"/>
              </a:lnSpc>
              <a:spcBef>
                <a:spcPts val="0"/>
              </a:spcBef>
              <a:defRPr>
                <a:latin typeface="Canela Text Bold"/>
                <a:ea typeface="Canela Text Bold"/>
                <a:cs typeface="Canela Text Bold"/>
                <a:sym typeface="Canela Text Bold"/>
              </a:defRPr>
            </a:pPr>
            <a:r>
              <a:rPr dirty="0"/>
              <a:t>AI Model for Waste Classification (Azure Custom Vision)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SzTx/>
              <a:buNone/>
              <a:defRPr sz="1800"/>
            </a:pPr>
            <a:r>
              <a:rPr lang="en-IN" dirty="0"/>
              <a:t>         </a:t>
            </a:r>
            <a:r>
              <a:rPr dirty="0"/>
              <a:t>✅ </a:t>
            </a:r>
            <a:r>
              <a:rPr dirty="0">
                <a:latin typeface="Canela Text Bold"/>
                <a:ea typeface="Canela Text Bold"/>
                <a:cs typeface="Canela Text Bold"/>
                <a:sym typeface="Canela Text Bold"/>
              </a:rPr>
              <a:t>Purpose:</a:t>
            </a:r>
            <a:r>
              <a:rPr dirty="0"/>
              <a:t> Classify waste into categories (Organic, Recyclable, etc.)</a:t>
            </a:r>
            <a:br>
              <a:rPr dirty="0"/>
            </a:br>
            <a:r>
              <a:rPr lang="en-IN" dirty="0"/>
              <a:t>         </a:t>
            </a:r>
            <a:r>
              <a:rPr dirty="0"/>
              <a:t>✅ </a:t>
            </a:r>
            <a:r>
              <a:rPr dirty="0">
                <a:latin typeface="Canela Text Bold"/>
                <a:ea typeface="Canela Text Bold"/>
                <a:cs typeface="Canela Text Bold"/>
                <a:sym typeface="Canela Text Bold"/>
              </a:rPr>
              <a:t>Azure Service Used:</a:t>
            </a:r>
            <a:r>
              <a:rPr dirty="0"/>
              <a:t> </a:t>
            </a:r>
            <a:r>
              <a:rPr dirty="0">
                <a:latin typeface="Canela Text Bold"/>
                <a:ea typeface="Canela Text Bold"/>
                <a:cs typeface="Canela Text Bold"/>
                <a:sym typeface="Canela Text Bold"/>
              </a:rPr>
              <a:t>Azure Custom Vision</a:t>
            </a:r>
          </a:p>
          <a:p>
            <a:pPr>
              <a:lnSpc>
                <a:spcPct val="110000"/>
              </a:lnSpc>
              <a:spcBef>
                <a:spcPts val="0"/>
              </a:spcBef>
              <a:defRPr>
                <a:latin typeface="Canela Text Bold"/>
                <a:ea typeface="Canela Text Bold"/>
                <a:cs typeface="Canela Text Bold"/>
                <a:sym typeface="Canela Text Bold"/>
              </a:defRPr>
            </a:pPr>
            <a:r>
              <a:rPr dirty="0"/>
              <a:t>Processing &amp; Automation (Azure Functions)</a:t>
            </a:r>
          </a:p>
          <a:p>
            <a:pPr marL="0" lvl="1" indent="457200">
              <a:lnSpc>
                <a:spcPct val="110000"/>
              </a:lnSpc>
              <a:spcBef>
                <a:spcPts val="0"/>
              </a:spcBef>
              <a:buSzTx/>
              <a:buNone/>
              <a:defRPr sz="1800"/>
            </a:pPr>
            <a:r>
              <a:rPr dirty="0"/>
              <a:t>✅ </a:t>
            </a:r>
            <a:r>
              <a:rPr dirty="0">
                <a:latin typeface="Canela Text Bold"/>
                <a:ea typeface="Canela Text Bold"/>
                <a:cs typeface="Canela Text Bold"/>
                <a:sym typeface="Canela Text Bold"/>
              </a:rPr>
              <a:t>Purpose:</a:t>
            </a:r>
            <a:r>
              <a:rPr dirty="0"/>
              <a:t> Automate classification when a new image is uploaded</a:t>
            </a:r>
            <a:br>
              <a:rPr dirty="0"/>
            </a:br>
            <a:r>
              <a:rPr lang="en-IN" dirty="0"/>
              <a:t>         </a:t>
            </a:r>
            <a:r>
              <a:rPr dirty="0"/>
              <a:t>✅ </a:t>
            </a:r>
            <a:r>
              <a:rPr dirty="0">
                <a:latin typeface="Canela Text Bold"/>
                <a:ea typeface="Canela Text Bold"/>
                <a:cs typeface="Canela Text Bold"/>
                <a:sym typeface="Canela Text Bold"/>
              </a:rPr>
              <a:t>Azure Service Used:</a:t>
            </a:r>
            <a:r>
              <a:rPr dirty="0"/>
              <a:t> </a:t>
            </a:r>
            <a:r>
              <a:rPr dirty="0">
                <a:latin typeface="Canela Text Bold"/>
                <a:ea typeface="Canela Text Bold"/>
                <a:cs typeface="Canela Text Bold"/>
                <a:sym typeface="Canela Text Bold"/>
              </a:rPr>
              <a:t>Azure Functions</a:t>
            </a:r>
            <a:r>
              <a:rPr dirty="0"/>
              <a:t> (Serverless compute)</a:t>
            </a:r>
          </a:p>
          <a:p>
            <a:pPr defTabSz="457200">
              <a:lnSpc>
                <a:spcPct val="110000"/>
              </a:lnSpc>
              <a:spcBef>
                <a:spcPts val="0"/>
              </a:spcBef>
              <a:defRPr>
                <a:latin typeface="Canela Text Bold"/>
                <a:ea typeface="Canela Text Bold"/>
                <a:cs typeface="Canela Text Bold"/>
                <a:sym typeface="Canela Text Bold"/>
              </a:defRPr>
            </a:pPr>
            <a:r>
              <a:rPr dirty="0"/>
              <a:t>Data Storage &amp; Logging (Azure Table Storage)</a:t>
            </a:r>
          </a:p>
          <a:p>
            <a:pPr marL="0" lvl="1" indent="457200" defTabSz="457200">
              <a:lnSpc>
                <a:spcPct val="110000"/>
              </a:lnSpc>
              <a:spcBef>
                <a:spcPts val="1200"/>
              </a:spcBef>
              <a:buSzTx/>
              <a:buNone/>
              <a:defRPr sz="1800"/>
            </a:pPr>
            <a:r>
              <a:rPr dirty="0"/>
              <a:t>✅ </a:t>
            </a:r>
            <a:r>
              <a:rPr dirty="0">
                <a:latin typeface="Canela Text Bold"/>
                <a:ea typeface="Canela Text Bold"/>
                <a:cs typeface="Canela Text Bold"/>
                <a:sym typeface="Canela Text Bold"/>
              </a:rPr>
              <a:t>Purpose:</a:t>
            </a:r>
            <a:r>
              <a:rPr dirty="0"/>
              <a:t> Store classification results</a:t>
            </a:r>
            <a:br>
              <a:rPr dirty="0"/>
            </a:br>
            <a:r>
              <a:rPr lang="en-IN" dirty="0"/>
              <a:t>         </a:t>
            </a:r>
            <a:r>
              <a:rPr dirty="0"/>
              <a:t>✅ </a:t>
            </a:r>
            <a:r>
              <a:rPr dirty="0">
                <a:latin typeface="Canela Text Bold"/>
                <a:ea typeface="Canela Text Bold"/>
                <a:cs typeface="Canela Text Bold"/>
                <a:sym typeface="Canela Text Bold"/>
              </a:rPr>
              <a:t>Azure Service Used:</a:t>
            </a:r>
            <a:r>
              <a:rPr dirty="0"/>
              <a:t> </a:t>
            </a:r>
            <a:r>
              <a:rPr dirty="0">
                <a:latin typeface="Canela Text Bold"/>
                <a:ea typeface="Canela Text Bold"/>
                <a:cs typeface="Canela Text Bold"/>
                <a:sym typeface="Canela Text Bold"/>
              </a:rPr>
              <a:t>Azure Table Storage</a:t>
            </a:r>
          </a:p>
          <a:p>
            <a:pPr marL="0" lvl="1" indent="457200" defTabSz="457200">
              <a:lnSpc>
                <a:spcPct val="110000"/>
              </a:lnSpc>
              <a:spcBef>
                <a:spcPts val="1200"/>
              </a:spcBef>
              <a:buSzTx/>
              <a:buNone/>
              <a:defRPr sz="1200">
                <a:latin typeface="Times Roman"/>
                <a:ea typeface="Times Roman"/>
                <a:cs typeface="Times Roman"/>
                <a:sym typeface="Times Roman"/>
              </a:defRPr>
            </a:pPr>
            <a:endParaRPr dirty="0">
              <a:latin typeface="Canela Text Bold"/>
              <a:ea typeface="Canela Text Bold"/>
              <a:cs typeface="Canela Text Bold"/>
              <a:sym typeface="Canela Text Bold"/>
            </a:endParaRPr>
          </a:p>
        </p:txBody>
      </p:sp>
      <p:sp>
        <p:nvSpPr>
          <p:cNvPr id="183" name="How is Microsoft Azure is used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1652904">
              <a:defRPr sz="5510" spc="-55"/>
            </a:lvl1pPr>
          </a:lstStyle>
          <a:p>
            <a:r>
              <a:t>How is Microsoft Azure is used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Languages: Python,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66140" indent="-366140" defTabSz="1618107">
              <a:spcBef>
                <a:spcPts val="1800"/>
              </a:spcBef>
              <a:defRPr sz="2790"/>
            </a:pPr>
            <a:r>
              <a:rPr dirty="0">
                <a:latin typeface="Canela Text Bold"/>
                <a:ea typeface="Canela Text Bold"/>
                <a:cs typeface="Canela Text Bold"/>
                <a:sym typeface="Canela Text Bold"/>
              </a:rPr>
              <a:t>Languages</a:t>
            </a:r>
            <a:r>
              <a:rPr dirty="0"/>
              <a:t>: Python, </a:t>
            </a:r>
          </a:p>
          <a:p>
            <a:pPr marL="366140" indent="-366140" defTabSz="1618107">
              <a:spcBef>
                <a:spcPts val="1800"/>
              </a:spcBef>
              <a:defRPr sz="2790"/>
            </a:pPr>
            <a:r>
              <a:rPr dirty="0">
                <a:latin typeface="Canela Text Bold"/>
                <a:ea typeface="Canela Text Bold"/>
                <a:cs typeface="Canela Text Bold"/>
                <a:sym typeface="Canela Text Bold"/>
              </a:rPr>
              <a:t>Frameworks</a:t>
            </a:r>
            <a:r>
              <a:rPr dirty="0"/>
              <a:t>: TensorFlow, Scikit-Learn, </a:t>
            </a:r>
            <a:r>
              <a:rPr dirty="0" err="1"/>
              <a:t>PyTorch</a:t>
            </a:r>
            <a:endParaRPr dirty="0"/>
          </a:p>
          <a:p>
            <a:pPr marL="366140" indent="-366140" defTabSz="1618107">
              <a:spcBef>
                <a:spcPts val="1800"/>
              </a:spcBef>
              <a:defRPr sz="2790"/>
            </a:pPr>
            <a:r>
              <a:rPr dirty="0">
                <a:latin typeface="Canela Text Bold"/>
                <a:ea typeface="Canela Text Bold"/>
                <a:cs typeface="Canela Text Bold"/>
                <a:sym typeface="Canela Text Bold"/>
              </a:rPr>
              <a:t>Cloud Services</a:t>
            </a:r>
            <a:r>
              <a:rPr dirty="0"/>
              <a:t>: Azure Functions, Storage, Custom Vision</a:t>
            </a:r>
          </a:p>
          <a:p>
            <a:pPr marL="366140" indent="-366140" defTabSz="1618107">
              <a:spcBef>
                <a:spcPts val="1800"/>
              </a:spcBef>
              <a:defRPr sz="2790"/>
            </a:pPr>
            <a:r>
              <a:rPr dirty="0">
                <a:latin typeface="Canela Text Bold"/>
                <a:ea typeface="Canela Text Bold"/>
                <a:cs typeface="Canela Text Bold"/>
                <a:sym typeface="Canela Text Bold"/>
              </a:rPr>
              <a:t>Databases</a:t>
            </a:r>
            <a:r>
              <a:rPr dirty="0"/>
              <a:t>: Azure Cosmos DB</a:t>
            </a:r>
          </a:p>
          <a:p>
            <a:pPr marL="0" indent="0" defTabSz="1618107">
              <a:spcBef>
                <a:spcPts val="1800"/>
              </a:spcBef>
              <a:buSzTx/>
              <a:buNone/>
              <a:defRPr sz="2790"/>
            </a:pPr>
            <a:endParaRPr dirty="0"/>
          </a:p>
          <a:p>
            <a:pPr marL="0" indent="0" defTabSz="1618107">
              <a:spcBef>
                <a:spcPts val="1800"/>
              </a:spcBef>
              <a:buNone/>
              <a:defRPr sz="2790"/>
            </a:pPr>
            <a:endParaRPr dirty="0"/>
          </a:p>
        </p:txBody>
      </p:sp>
      <p:sp>
        <p:nvSpPr>
          <p:cNvPr id="186" name="Tech Diagram, stack, github repo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1652904">
              <a:defRPr sz="5510" spc="-55"/>
            </a:lvl1pPr>
          </a:lstStyle>
          <a:p>
            <a:r>
              <a:rPr dirty="0"/>
              <a:t>Tech Diagram, stack</a:t>
            </a:r>
          </a:p>
        </p:txBody>
      </p:sp>
      <p:sp>
        <p:nvSpPr>
          <p:cNvPr id="187" name="Tech Stack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defTabSz="514095">
              <a:defRPr sz="2816" spc="-28">
                <a:latin typeface="+mn-lt"/>
                <a:ea typeface="+mn-ea"/>
                <a:cs typeface="+mn-cs"/>
                <a:sym typeface="Canela Bold"/>
              </a:defRPr>
            </a:lvl1pPr>
          </a:lstStyle>
          <a:p>
            <a:r>
              <a:rPr dirty="0"/>
              <a:t>Tech Stack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Demo"/>
          <p:cNvSpPr txBox="1">
            <a:spLocks noGrp="1"/>
          </p:cNvSpPr>
          <p:nvPr>
            <p:ph type="body" idx="21"/>
          </p:nvPr>
        </p:nvSpPr>
        <p:spPr>
          <a:xfrm>
            <a:off x="711200" y="516395"/>
            <a:ext cx="11582400" cy="78259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defRPr>
                <a:latin typeface="+mn-lt"/>
                <a:ea typeface="+mn-ea"/>
                <a:cs typeface="+mn-cs"/>
                <a:sym typeface="Canela Bold"/>
              </a:defRPr>
            </a:lvl1pPr>
          </a:lstStyle>
          <a:p>
            <a:r>
              <a:t> Demo</a:t>
            </a:r>
          </a:p>
        </p:txBody>
      </p:sp>
      <p:pic>
        <p:nvPicPr>
          <p:cNvPr id="190" name="demo.mov" descr="demo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14138" y="2138324"/>
            <a:ext cx="8376524" cy="523532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550" fill="hold"/>
                                        <p:tgtEl>
                                          <p:spTgt spid="19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90"/>
                </p:tgtEl>
              </p:cMediaNode>
            </p:video>
            <p:seq concurrent="1" prevAc="none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9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9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0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23_ClassicWhite">
  <a:themeElements>
    <a:clrScheme name="23_Clas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3E74D1"/>
      </a:accent1>
      <a:accent2>
        <a:srgbClr val="33C5B9"/>
      </a:accent2>
      <a:accent3>
        <a:srgbClr val="45B43B"/>
      </a:accent3>
      <a:accent4>
        <a:srgbClr val="FFBD16"/>
      </a:accent4>
      <a:accent5>
        <a:srgbClr val="E22146"/>
      </a:accent5>
      <a:accent6>
        <a:srgbClr val="836BB7"/>
      </a:accent6>
      <a:hlink>
        <a:srgbClr val="0000FF"/>
      </a:hlink>
      <a:folHlink>
        <a:srgbClr val="FF00FF"/>
      </a:folHlink>
    </a:clrScheme>
    <a:fontScheme name="23_ClassicWhite">
      <a:majorFont>
        <a:latin typeface="Canela Bold"/>
        <a:ea typeface="Canela Bold"/>
        <a:cs typeface="Canela Bold"/>
      </a:majorFont>
      <a:minorFont>
        <a:latin typeface="Canela Bold"/>
        <a:ea typeface="Canela Bold"/>
        <a:cs typeface="Canela Bold"/>
      </a:minorFont>
    </a:fontScheme>
    <a:fmtScheme name="23_Clas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11303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Graphik"/>
            <a:ea typeface="Graphik"/>
            <a:cs typeface="Graphik"/>
            <a:sym typeface="Graphi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1739900" rtl="0" fontAlgn="auto" latinLnBrk="0" hangingPunct="0">
          <a:lnSpc>
            <a:spcPct val="90000"/>
          </a:lnSpc>
          <a:spcBef>
            <a:spcPts val="200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nela Text Regular"/>
            <a:ea typeface="Canela Text Regular"/>
            <a:cs typeface="Canela Text Regular"/>
            <a:sym typeface="Canela Text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23_ClassicWhite">
  <a:themeElements>
    <a:clrScheme name="23_Clas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3E74D1"/>
      </a:accent1>
      <a:accent2>
        <a:srgbClr val="33C5B9"/>
      </a:accent2>
      <a:accent3>
        <a:srgbClr val="45B43B"/>
      </a:accent3>
      <a:accent4>
        <a:srgbClr val="FFBD16"/>
      </a:accent4>
      <a:accent5>
        <a:srgbClr val="E22146"/>
      </a:accent5>
      <a:accent6>
        <a:srgbClr val="836BB7"/>
      </a:accent6>
      <a:hlink>
        <a:srgbClr val="0000FF"/>
      </a:hlink>
      <a:folHlink>
        <a:srgbClr val="FF00FF"/>
      </a:folHlink>
    </a:clrScheme>
    <a:fontScheme name="23_ClassicWhite">
      <a:majorFont>
        <a:latin typeface="Canela Bold"/>
        <a:ea typeface="Canela Bold"/>
        <a:cs typeface="Canela Bold"/>
      </a:majorFont>
      <a:minorFont>
        <a:latin typeface="Canela Bold"/>
        <a:ea typeface="Canela Bold"/>
        <a:cs typeface="Canela Bold"/>
      </a:minorFont>
    </a:fontScheme>
    <a:fmtScheme name="23_Clas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11303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Graphik"/>
            <a:ea typeface="Graphik"/>
            <a:cs typeface="Graphik"/>
            <a:sym typeface="Graphi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1739900" rtl="0" fontAlgn="auto" latinLnBrk="0" hangingPunct="0">
          <a:lnSpc>
            <a:spcPct val="90000"/>
          </a:lnSpc>
          <a:spcBef>
            <a:spcPts val="200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nela Text Regular"/>
            <a:ea typeface="Canela Text Regular"/>
            <a:cs typeface="Canela Text Regular"/>
            <a:sym typeface="Canela Text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</TotalTime>
  <Words>319</Words>
  <Application>Microsoft Office PowerPoint</Application>
  <PresentationFormat>Custom</PresentationFormat>
  <Paragraphs>36</Paragraphs>
  <Slides>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6" baseType="lpstr">
      <vt:lpstr>Canela Bold</vt:lpstr>
      <vt:lpstr>Canela Deck Regular</vt:lpstr>
      <vt:lpstr>Canela Regular</vt:lpstr>
      <vt:lpstr>Canela Text Bold</vt:lpstr>
      <vt:lpstr>Canela Text Regular</vt:lpstr>
      <vt:lpstr>Graphik</vt:lpstr>
      <vt:lpstr>Graphik Medium</vt:lpstr>
      <vt:lpstr>Graphik Semibold</vt:lpstr>
      <vt:lpstr>Helvetica Neue</vt:lpstr>
      <vt:lpstr>23_ClassicWhite</vt:lpstr>
      <vt:lpstr>Problem Statement</vt:lpstr>
      <vt:lpstr>Solution</vt:lpstr>
      <vt:lpstr>Tech Architect</vt:lpstr>
      <vt:lpstr>How is Microsoft Azure is used</vt:lpstr>
      <vt:lpstr>Tech Diagram, stack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Shabnam</dc:creator>
  <cp:lastModifiedBy>Sadiqua Simran A.S</cp:lastModifiedBy>
  <cp:revision>5</cp:revision>
  <dcterms:modified xsi:type="dcterms:W3CDTF">2025-05-12T06:14:46Z</dcterms:modified>
</cp:coreProperties>
</file>